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6" r:id="rId2"/>
  </p:sldIdLst>
  <p:sldSz cx="12192000" cy="6858000"/>
  <p:notesSz cx="6858000" cy="9144000"/>
  <p:defaultTextStyle>
    <a:defPPr>
      <a:defRPr lang="es-C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2A5DE-A772-4548-9F78-A50BC20F3387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1CB167-FAB0-492D-A239-B66830579E5C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437687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DC88628-1617-85CA-AB31-C3800D359C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E55BC452-BD22-C9B2-9805-C8DA0C4018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B649105-FDD3-3F1B-6FCD-A7CBDA58F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FCC0BB96-E1D5-86E4-598F-953289C03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241BFCD4-6EE6-7C2D-D77A-0E00C7533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834299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8FC8FDF-6C98-5786-3B27-008C57133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3F11BD4-78B5-49DD-9F58-003D1982A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60A56FD-39D7-5A90-F841-CB9F34C46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548A5AAE-4A1A-33EF-BDF4-6537F89A8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78E8349-D88D-D8E1-16CB-301239AC0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750012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23F728E-BB81-6DD8-5E1A-9289CA871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614326CF-2C18-B77B-3B3E-EABFD0BA0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F2A5CF4-353D-DD44-88CC-3676D8217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A3C88ED-308D-613C-8E4C-B337644E9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040ADD75-36AF-D526-E4AE-1C010EAA3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256094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3AC0876-39E2-6C0D-96ED-3746AC98E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2DC33E4-59F4-F4F1-3AD5-0A03C1A0E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15411391-162B-E4EB-8098-B8F18F7843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7B7F264-07ED-B00E-3F5A-253D2830E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1DC5D09D-1ECA-1F11-525A-B00800F45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5AEF7815-912E-9F42-30FE-2FD8AB5CE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919385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B34AD35-61B3-F80A-AA80-680A74872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C5100262-8416-1715-F3CA-EDFB5BA20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241D21A6-389B-9C82-C074-17EDD944AD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4F61F225-B511-A287-2403-437FF4A763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7C40379A-0384-0EEE-31BC-FEFEF5F2B3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3649904D-3CE5-D837-C0F6-AD516DF8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6409AC48-3665-D2DC-765A-419A628A3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75FC07EF-39BA-4AAD-9043-DE08455D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797496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B0D2428-A15E-9788-3518-CCEED4354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5CD118D4-220D-5AA7-BE92-FA9BE2C16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2850E725-73C3-D79C-A3F5-615927D06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E6B16332-6B73-8E51-DA86-6DAC045A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809562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CE316FF5-FE06-E8E4-CD51-1006DFE16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9871051D-4E0F-3CB9-2153-F3C50562C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6DFB840-8BA5-4651-876C-742ED1C2B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82953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0A87CC5-384E-88F3-511D-5A9F11B4E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5B30EF5-2CDC-E580-0367-ABECCCFAD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C6654EC1-096D-BB18-E514-9A110793A9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5B0823F-31FA-7488-E50D-8B3803781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5B0C1E50-D012-8018-DC13-F41317AE4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0F6FC5D-E3A8-9CAC-9657-8C4F2150A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43169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4686F4-5AF5-4007-59B7-F83D88979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AE8E27C5-8D1A-6FD0-D6CF-EE6C26CD45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ECD76E2F-0EDC-5BE1-BFDC-6AE1A50DB3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D936DEC-2634-09EF-77B5-143ED490C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3B906196-DF4E-F4E0-A7F3-3F62BD08B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B4F6A8BD-F7A5-E3DE-530B-D40B9456F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0822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EBD6BC8-A886-0502-8678-4C1D52A25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4C1E72ED-A940-4ABE-73DE-DEB95481CC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AA0C28C-7E22-D0A2-7936-1C43AD08A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15CB197-B684-DAF0-D581-62826638E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2D20156-51F9-C8C4-49F6-CF51E440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32180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8A88060D-B870-45E0-7580-D7D45B313F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EA7CC879-255D-177A-F846-934197645C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97D0E2D-51A8-EE37-DAC9-4B57135FA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E0513D9-2956-CD7A-9C08-6FA7FF21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F5E8721-358A-186E-B4A0-EF3B246DF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422445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3695590C-32BA-E316-6B02-9A1BF8AFF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0F77BB0-6F77-8A69-E59B-65EE21D6F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680319F-3282-E543-771B-3FD2F9324F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77570-AD7E-4C39-A1F0-A11ED38BF59E}" type="datetimeFigureOut">
              <a:rPr lang="es-CR" smtClean="0"/>
              <a:t>13/6/2025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AA5324B-E1E3-D1F0-E6E3-24AC208632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B4F9681-0F29-D06D-4525-B1CF8817CB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CF6F9-A909-43AB-A70D-A4EA1F892AA5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162620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8F26C153-AFC1-788D-D01A-6E90CEC501C5}"/>
              </a:ext>
            </a:extLst>
          </p:cNvPr>
          <p:cNvSpPr/>
          <p:nvPr/>
        </p:nvSpPr>
        <p:spPr>
          <a:xfrm>
            <a:off x="0" y="0"/>
            <a:ext cx="5540188" cy="511884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MARCO PARA CATALOGOS DE </a:t>
            </a:r>
          </a:p>
          <a:p>
            <a:pPr algn="ctr"/>
            <a:r>
              <a:rPr lang="es-CR" dirty="0"/>
              <a:t>CURSOS Y MEMBRESIAS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1467C171-5D29-96A6-6F97-AD9AC97FCBA7}"/>
              </a:ext>
            </a:extLst>
          </p:cNvPr>
          <p:cNvSpPr/>
          <p:nvPr/>
        </p:nvSpPr>
        <p:spPr>
          <a:xfrm>
            <a:off x="6723530" y="1416423"/>
            <a:ext cx="3379694" cy="32900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MARCO PARA CATALOGOS DE </a:t>
            </a:r>
          </a:p>
          <a:p>
            <a:pPr algn="ctr"/>
            <a:r>
              <a:rPr lang="es-CR" dirty="0"/>
              <a:t>PRODUCTOS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2E0B6BDB-A7AB-E858-7C7B-3324861DAEF3}"/>
              </a:ext>
            </a:extLst>
          </p:cNvPr>
          <p:cNvSpPr txBox="1"/>
          <p:nvPr/>
        </p:nvSpPr>
        <p:spPr>
          <a:xfrm>
            <a:off x="2590800" y="5620871"/>
            <a:ext cx="5692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b="1" dirty="0"/>
              <a:t>PONEN DENTRO DE CADA MARCO LA IMAGEN Y DESPUES LA GUARDAN EN FORMATO .JPGE</a:t>
            </a:r>
          </a:p>
        </p:txBody>
      </p:sp>
    </p:spTree>
    <p:extLst>
      <p:ext uri="{BB962C8B-B14F-4D97-AF65-F5344CB8AC3E}">
        <p14:creationId xmlns:p14="http://schemas.microsoft.com/office/powerpoint/2010/main" val="6723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6898</TotalTime>
  <Words>27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LUIS</dc:creator>
  <cp:lastModifiedBy>LUIS</cp:lastModifiedBy>
  <cp:revision>23</cp:revision>
  <dcterms:created xsi:type="dcterms:W3CDTF">2025-05-15T01:30:34Z</dcterms:created>
  <dcterms:modified xsi:type="dcterms:W3CDTF">2025-06-14T00:25:36Z</dcterms:modified>
</cp:coreProperties>
</file>